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72" r:id="rId4"/>
    <p:sldId id="273" r:id="rId5"/>
    <p:sldId id="274" r:id="rId6"/>
    <p:sldId id="276" r:id="rId7"/>
    <p:sldId id="281" r:id="rId8"/>
    <p:sldId id="282" r:id="rId9"/>
    <p:sldId id="283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33E42-6506-48D9-BEDA-7318A1893D79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C10D7-4724-4E33-8379-CDB1A2A1961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69131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83544-51EA-4CD7-AC89-918BBE954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491E1C-6507-4842-934E-FCD9F5F11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60D9C-8B75-4C38-ABC2-C29A3D9BA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00FF8-8284-4BD7-848F-64C99E5EF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D10FA-F4C3-4B13-93CC-81F1F348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8811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27B8-4129-4E99-873F-6D81C1D7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604C51-4CEE-4163-AEF2-3A152E37B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65EF2-DD74-41B5-8848-5FCEA8E70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638A2-3369-43FA-89EC-CEE59953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4DCC2-3F69-4C6A-B270-59DB08A6A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4018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C5D178-6AB0-47E6-808C-6781C3AA7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A72795-68E2-43E2-9E22-F061F3CEB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3B093-97A1-4199-885B-75BE75E65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58068-181C-4994-8E98-96ADBF5AD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A0B66-8C46-459C-BB51-D17AB0AE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4443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44407-FA7F-43E7-88E7-557947FF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7D1A7-F62D-4BF8-8F0D-211116C10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3996E-5E03-4937-9115-CAB8027F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A3032-5606-46C5-A133-281F4FA2E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E912C-7775-4283-AE71-5FD9DD110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4191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09CA4-321B-4C1A-A2B4-5D4FC0DC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CF17D-5339-47B0-9C10-8BFF1967E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E3D2D-20BE-43A8-ADA5-CFF00FA58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A8497-E02E-4B15-AC16-91E29BCE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FE0FB-0406-4D7B-A598-3BA84820F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4063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8026B-27F9-4055-B6A8-E865933DB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524BB-0B54-4485-97DB-ED248A7B26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3C81DE-0571-48F9-8243-CBBF91C631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0CAF7-BE18-40FB-919E-603DE4E6E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99EB4-A67F-4ED5-B4D9-D72AE11B1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E7A26-8759-4E51-9505-DFA4883B7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8464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CC3B8-C401-4086-8294-AAC433BA4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D0283-3FA0-48B3-92D9-E0EC4A2BC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AECFE9-7AE3-4B8A-B2F0-602CF1278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50C62D-E344-4142-B841-389D298B9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86409F-D40E-44F6-AC6E-3905DD3E54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3C3465-A976-480B-A67F-3C29B3A4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E95F73-85BE-457C-81B6-04EB15E7D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70A1F0-B914-4169-8823-F9391B1E4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3181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4560-20F5-4D66-A1B2-4A30DB43D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D52A2C-700F-45A3-924E-AAFF968C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7A5770-79CB-4E68-85F2-C00303C9F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22AF9-10E6-4B9C-9A0D-9461F81A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614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B23E2A-9FF9-4C48-AC7C-131AF286A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E195B2-C896-4843-BFB1-CAFE468D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46DF8-C482-4836-8E29-5C3526D9B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1598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75C39-D124-4B96-A173-BDF8AA0F8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E8189-F1A7-4895-9B8F-7DE7C4219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8AD0AD-20D8-4544-968A-1A0C45BDC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FA205-46BB-4154-961E-FBA53EA3A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3EA1E-70B1-4281-AE44-28D6E343B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155FF-5959-47FF-BFF5-C96764D42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144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F1053-9755-44FF-B008-E57E594C6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4EA917-151A-4B76-AF20-0F59A0B78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8B179-4AC4-4BAF-B47E-6C3AA27C0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48FE7-D119-4493-897F-53689BE20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96A82-6477-44E7-8B0F-9A80604C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B481E-194E-4029-A08A-43EB833F6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84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3F8E39-CD48-468E-888A-F98D6FF8A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8F78E-9D54-4A68-BF51-84DD73C6B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23D24-1255-422D-A273-A7A0B9C22B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9D841-C554-4720-927E-4C9BCC9F7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D3C11-CD2F-4467-9033-46472DC38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614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6B26-F23D-474D-BF58-17210ABD8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en-ZA" sz="8000" b="1" dirty="0"/>
              <a:t>‘n </a:t>
            </a:r>
            <a:r>
              <a:rPr lang="en-ZA" sz="8000" b="1" dirty="0" err="1"/>
              <a:t>Bybelse</a:t>
            </a:r>
            <a:r>
              <a:rPr lang="en-ZA" sz="8000" b="1" dirty="0"/>
              <a:t> </a:t>
            </a:r>
            <a:r>
              <a:rPr lang="en-ZA" sz="8000" b="1" dirty="0" err="1"/>
              <a:t>Perspektief</a:t>
            </a:r>
            <a:r>
              <a:rPr lang="en-ZA" sz="8000" b="1" dirty="0"/>
              <a:t> van </a:t>
            </a:r>
            <a:r>
              <a:rPr lang="en-ZA" sz="8000" b="1" dirty="0" err="1"/>
              <a:t>Wysheid</a:t>
            </a:r>
            <a:endParaRPr lang="en-ZA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90DF7-5516-408D-8A89-165DCB2C2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en-ZA" sz="4000" dirty="0" err="1"/>
              <a:t>Prediker</a:t>
            </a:r>
            <a:r>
              <a:rPr lang="en-ZA" sz="4000" dirty="0"/>
              <a:t> 9:13-10:20</a:t>
            </a:r>
          </a:p>
        </p:txBody>
      </p:sp>
    </p:spTree>
    <p:extLst>
      <p:ext uri="{BB962C8B-B14F-4D97-AF65-F5344CB8AC3E}">
        <p14:creationId xmlns:p14="http://schemas.microsoft.com/office/powerpoint/2010/main" val="4214232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algn="ctr"/>
            <a:r>
              <a:rPr lang="en-ZA" sz="6000" b="1" dirty="0"/>
              <a:t>‘n </a:t>
            </a:r>
            <a:r>
              <a:rPr lang="en-ZA" sz="6000" b="1" dirty="0" err="1"/>
              <a:t>Bybelse</a:t>
            </a:r>
            <a:r>
              <a:rPr lang="en-ZA" sz="6000" b="1" dirty="0"/>
              <a:t> </a:t>
            </a:r>
            <a:r>
              <a:rPr lang="en-ZA" sz="6000" b="1" dirty="0" err="1"/>
              <a:t>Perspektief</a:t>
            </a:r>
            <a:r>
              <a:rPr lang="en-ZA" sz="6000" b="1" dirty="0"/>
              <a:t> van </a:t>
            </a:r>
            <a:r>
              <a:rPr lang="en-ZA" sz="6000" b="1" dirty="0" err="1"/>
              <a:t>Wysheid</a:t>
            </a:r>
            <a:endParaRPr lang="en-ZA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ZA" sz="4400" b="1" dirty="0"/>
              <a:t>‘n </a:t>
            </a:r>
            <a:r>
              <a:rPr lang="en-ZA" sz="4400" b="1" dirty="0" err="1"/>
              <a:t>Praktiese</a:t>
            </a:r>
            <a:r>
              <a:rPr lang="en-ZA" sz="4400" b="1" dirty="0"/>
              <a:t> </a:t>
            </a:r>
            <a:r>
              <a:rPr lang="en-ZA" sz="4400" b="1" dirty="0" err="1"/>
              <a:t>Toepassing</a:t>
            </a:r>
            <a:r>
              <a:rPr lang="en-ZA" sz="4400" b="1" dirty="0"/>
              <a:t>: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 err="1"/>
              <a:t>Karakter</a:t>
            </a:r>
            <a:r>
              <a:rPr lang="en-ZA" sz="4400" b="1" dirty="0"/>
              <a:t> – 10:1-4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 err="1"/>
              <a:t>Verwagtinge</a:t>
            </a:r>
            <a:r>
              <a:rPr lang="en-ZA" sz="4400" b="1" dirty="0"/>
              <a:t> – 10:5-7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/>
              <a:t>Dade – 10:8-11</a:t>
            </a:r>
          </a:p>
          <a:p>
            <a:pPr>
              <a:lnSpc>
                <a:spcPct val="100000"/>
              </a:lnSpc>
            </a:pPr>
            <a:r>
              <a:rPr lang="en-ZA" sz="4400" dirty="0"/>
              <a:t> 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 err="1"/>
              <a:t>Woorde</a:t>
            </a:r>
            <a:r>
              <a:rPr lang="en-ZA" sz="4400" b="1" dirty="0"/>
              <a:t> – 10:12-15</a:t>
            </a:r>
          </a:p>
        </p:txBody>
      </p:sp>
    </p:spTree>
    <p:extLst>
      <p:ext uri="{BB962C8B-B14F-4D97-AF65-F5344CB8AC3E}">
        <p14:creationId xmlns:p14="http://schemas.microsoft.com/office/powerpoint/2010/main" val="2297229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algn="ctr"/>
            <a:r>
              <a:rPr lang="en-ZA" sz="6000" b="1" dirty="0"/>
              <a:t>‘n </a:t>
            </a:r>
            <a:r>
              <a:rPr lang="en-ZA" sz="6000" b="1" dirty="0" err="1"/>
              <a:t>Bybelse</a:t>
            </a:r>
            <a:r>
              <a:rPr lang="en-ZA" sz="6000" b="1" dirty="0"/>
              <a:t> </a:t>
            </a:r>
            <a:r>
              <a:rPr lang="en-ZA" sz="6000" b="1" dirty="0" err="1"/>
              <a:t>Perspektief</a:t>
            </a:r>
            <a:r>
              <a:rPr lang="en-ZA" sz="6000" b="1" dirty="0"/>
              <a:t> van </a:t>
            </a:r>
            <a:r>
              <a:rPr lang="en-ZA" sz="6000" b="1" dirty="0" err="1"/>
              <a:t>Wysheid</a:t>
            </a:r>
            <a:endParaRPr lang="en-ZA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ZA" sz="4400" b="1" dirty="0"/>
              <a:t>‘n </a:t>
            </a:r>
            <a:r>
              <a:rPr lang="en-ZA" sz="4400" b="1" dirty="0" err="1"/>
              <a:t>Praktiese</a:t>
            </a:r>
            <a:r>
              <a:rPr lang="en-ZA" sz="4400" b="1" dirty="0"/>
              <a:t> </a:t>
            </a:r>
            <a:r>
              <a:rPr lang="en-ZA" sz="4400" b="1" dirty="0" err="1"/>
              <a:t>Toepassing</a:t>
            </a:r>
            <a:r>
              <a:rPr lang="en-ZA" sz="4400" b="1" dirty="0"/>
              <a:t>: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 err="1"/>
              <a:t>Karakter</a:t>
            </a:r>
            <a:r>
              <a:rPr lang="en-ZA" sz="4400" b="1" dirty="0"/>
              <a:t> – 10:1-4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 err="1"/>
              <a:t>Verwagtinge</a:t>
            </a:r>
            <a:r>
              <a:rPr lang="en-ZA" sz="4400" b="1" dirty="0"/>
              <a:t> – 10:5-7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/>
              <a:t>Dade – 10:8-11</a:t>
            </a:r>
          </a:p>
          <a:p>
            <a:pPr>
              <a:lnSpc>
                <a:spcPct val="100000"/>
              </a:lnSpc>
            </a:pPr>
            <a:r>
              <a:rPr lang="en-ZA" sz="4400" dirty="0"/>
              <a:t> 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 err="1"/>
              <a:t>Woorde</a:t>
            </a:r>
            <a:r>
              <a:rPr lang="en-ZA" sz="4400" b="1" dirty="0"/>
              <a:t> – 10:12-15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 err="1"/>
              <a:t>Verantwoordelikhede</a:t>
            </a:r>
            <a:r>
              <a:rPr lang="en-ZA" sz="4400" b="1" dirty="0"/>
              <a:t> – 10:16-20</a:t>
            </a:r>
          </a:p>
        </p:txBody>
      </p:sp>
    </p:spTree>
    <p:extLst>
      <p:ext uri="{BB962C8B-B14F-4D97-AF65-F5344CB8AC3E}">
        <p14:creationId xmlns:p14="http://schemas.microsoft.com/office/powerpoint/2010/main" val="304319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5CF68-D805-4804-8EEF-E10CC6B0B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7200" dirty="0"/>
              <a:t>HERSIENING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FBA69-29C7-4189-ACF8-F70123A0F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400" b="1" dirty="0" err="1"/>
              <a:t>Prediker</a:t>
            </a:r>
            <a:r>
              <a:rPr lang="en-ZA" sz="4400" b="1" dirty="0"/>
              <a:t> 1:13 </a:t>
            </a:r>
            <a:r>
              <a:rPr lang="en-ZA" sz="4400" dirty="0"/>
              <a:t>-&gt; Genesis 3</a:t>
            </a:r>
          </a:p>
          <a:p>
            <a:pPr lvl="1"/>
            <a:r>
              <a:rPr lang="en-ZA" sz="4000" dirty="0" err="1"/>
              <a:t>Kinders</a:t>
            </a:r>
            <a:r>
              <a:rPr lang="en-ZA" sz="4000" dirty="0"/>
              <a:t> van Adam</a:t>
            </a:r>
          </a:p>
          <a:p>
            <a:r>
              <a:rPr lang="en-ZA" sz="4400" b="1" dirty="0" err="1"/>
              <a:t>Prediker</a:t>
            </a:r>
            <a:r>
              <a:rPr lang="en-ZA" sz="4400" b="1" dirty="0"/>
              <a:t> 3:11 </a:t>
            </a:r>
            <a:r>
              <a:rPr lang="en-ZA" sz="4400" dirty="0"/>
              <a:t>-&gt; </a:t>
            </a:r>
            <a:r>
              <a:rPr lang="en-ZA" sz="4400" dirty="0" err="1"/>
              <a:t>Ons</a:t>
            </a:r>
            <a:r>
              <a:rPr lang="en-ZA" sz="4400" dirty="0"/>
              <a:t> is </a:t>
            </a:r>
            <a:r>
              <a:rPr lang="en-ZA" sz="4400" dirty="0" err="1"/>
              <a:t>bedoel</a:t>
            </a:r>
            <a:r>
              <a:rPr lang="en-ZA" sz="4400" dirty="0"/>
              <a:t> </a:t>
            </a:r>
            <a:r>
              <a:rPr lang="en-ZA" sz="4400" dirty="0" err="1"/>
              <a:t>vir</a:t>
            </a:r>
            <a:r>
              <a:rPr lang="en-ZA" sz="4400" dirty="0"/>
              <a:t> die </a:t>
            </a:r>
            <a:r>
              <a:rPr lang="en-ZA" sz="4400" dirty="0" err="1"/>
              <a:t>volgende</a:t>
            </a:r>
            <a:r>
              <a:rPr lang="en-ZA" sz="4400" dirty="0"/>
              <a:t> </a:t>
            </a:r>
            <a:r>
              <a:rPr lang="en-ZA" sz="4400" dirty="0" err="1"/>
              <a:t>lewe</a:t>
            </a:r>
            <a:endParaRPr lang="en-ZA" sz="4400" dirty="0"/>
          </a:p>
          <a:p>
            <a:r>
              <a:rPr lang="en-ZA" sz="4400" b="1" dirty="0" err="1"/>
              <a:t>Prediker</a:t>
            </a:r>
            <a:r>
              <a:rPr lang="en-ZA" sz="4400" b="1" dirty="0"/>
              <a:t> 3:17 </a:t>
            </a:r>
            <a:r>
              <a:rPr lang="en-ZA" sz="4400" dirty="0"/>
              <a:t>-&gt; God </a:t>
            </a:r>
            <a:r>
              <a:rPr lang="en-ZA" sz="4400" dirty="0" err="1"/>
              <a:t>sal</a:t>
            </a:r>
            <a:r>
              <a:rPr lang="en-ZA" sz="4400" dirty="0"/>
              <a:t> </a:t>
            </a:r>
            <a:r>
              <a:rPr lang="en-ZA" sz="4400" dirty="0" err="1"/>
              <a:t>oordeel</a:t>
            </a:r>
            <a:endParaRPr lang="en-ZA" sz="4400" dirty="0"/>
          </a:p>
          <a:p>
            <a:r>
              <a:rPr lang="en-ZA" sz="4400" b="1" dirty="0" err="1"/>
              <a:t>Prediker</a:t>
            </a:r>
            <a:r>
              <a:rPr lang="en-ZA" sz="4400" b="1" dirty="0"/>
              <a:t> 12:13-14 </a:t>
            </a:r>
            <a:r>
              <a:rPr lang="en-ZA" sz="4400" dirty="0"/>
              <a:t>-&gt; Doel van </a:t>
            </a:r>
            <a:r>
              <a:rPr lang="en-ZA" sz="4400" dirty="0" err="1"/>
              <a:t>hierdie</a:t>
            </a:r>
            <a:r>
              <a:rPr lang="en-ZA" sz="4400" dirty="0"/>
              <a:t> </a:t>
            </a:r>
            <a:r>
              <a:rPr lang="en-ZA" sz="4400" dirty="0" err="1"/>
              <a:t>lewe</a:t>
            </a:r>
            <a:endParaRPr lang="en-ZA" sz="4400" dirty="0"/>
          </a:p>
        </p:txBody>
      </p:sp>
    </p:spTree>
    <p:extLst>
      <p:ext uri="{BB962C8B-B14F-4D97-AF65-F5344CB8AC3E}">
        <p14:creationId xmlns:p14="http://schemas.microsoft.com/office/powerpoint/2010/main" val="284933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algn="ctr"/>
            <a:r>
              <a:rPr lang="en-ZA" sz="6000" b="1" dirty="0"/>
              <a:t>‘n </a:t>
            </a:r>
            <a:r>
              <a:rPr lang="en-ZA" sz="6000" b="1" dirty="0" err="1"/>
              <a:t>Bybelse</a:t>
            </a:r>
            <a:r>
              <a:rPr lang="en-ZA" sz="6000" b="1" dirty="0"/>
              <a:t> </a:t>
            </a:r>
            <a:r>
              <a:rPr lang="en-ZA" sz="6000" b="1" dirty="0" err="1"/>
              <a:t>Perspektief</a:t>
            </a:r>
            <a:r>
              <a:rPr lang="en-ZA" sz="6000" b="1" dirty="0"/>
              <a:t> van </a:t>
            </a:r>
            <a:r>
              <a:rPr lang="en-ZA" sz="6000" b="1" dirty="0" err="1"/>
              <a:t>Wysheid</a:t>
            </a:r>
            <a:endParaRPr lang="en-ZA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35332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algn="ctr"/>
            <a:r>
              <a:rPr lang="en-ZA" sz="6000" b="1" dirty="0"/>
              <a:t>‘n </a:t>
            </a:r>
            <a:r>
              <a:rPr lang="en-ZA" sz="6000" b="1" dirty="0" err="1"/>
              <a:t>Bybelse</a:t>
            </a:r>
            <a:r>
              <a:rPr lang="en-ZA" sz="6000" b="1" dirty="0"/>
              <a:t> </a:t>
            </a:r>
            <a:r>
              <a:rPr lang="en-ZA" sz="6000" b="1" dirty="0" err="1"/>
              <a:t>Perspektief</a:t>
            </a:r>
            <a:r>
              <a:rPr lang="en-ZA" sz="6000" b="1" dirty="0"/>
              <a:t> van </a:t>
            </a:r>
            <a:r>
              <a:rPr lang="en-ZA" sz="6000" b="1" dirty="0" err="1"/>
              <a:t>Wysheid</a:t>
            </a:r>
            <a:endParaRPr lang="en-ZA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en-ZA" sz="4400" dirty="0"/>
              <a:t>‘n </a:t>
            </a:r>
            <a:r>
              <a:rPr lang="en-ZA" sz="4400" dirty="0" err="1"/>
              <a:t>Realistiese</a:t>
            </a:r>
            <a:r>
              <a:rPr lang="en-ZA" sz="4400" dirty="0"/>
              <a:t> </a:t>
            </a:r>
            <a:r>
              <a:rPr lang="en-ZA" sz="4400" dirty="0" err="1"/>
              <a:t>Perspektief</a:t>
            </a:r>
            <a:r>
              <a:rPr lang="en-ZA" sz="4400" dirty="0"/>
              <a:t> – 9:13-18</a:t>
            </a:r>
          </a:p>
        </p:txBody>
      </p:sp>
    </p:spTree>
    <p:extLst>
      <p:ext uri="{BB962C8B-B14F-4D97-AF65-F5344CB8AC3E}">
        <p14:creationId xmlns:p14="http://schemas.microsoft.com/office/powerpoint/2010/main" val="42565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algn="ctr"/>
            <a:r>
              <a:rPr lang="en-ZA" sz="6000" b="1" dirty="0"/>
              <a:t>‘n </a:t>
            </a:r>
            <a:r>
              <a:rPr lang="en-ZA" sz="6000" b="1" dirty="0" err="1"/>
              <a:t>Bybelse</a:t>
            </a:r>
            <a:r>
              <a:rPr lang="en-ZA" sz="6000" b="1" dirty="0"/>
              <a:t> </a:t>
            </a:r>
            <a:r>
              <a:rPr lang="en-ZA" sz="6000" b="1" dirty="0" err="1"/>
              <a:t>Perspektief</a:t>
            </a:r>
            <a:r>
              <a:rPr lang="en-ZA" sz="6000" b="1" dirty="0"/>
              <a:t> van </a:t>
            </a:r>
            <a:r>
              <a:rPr lang="en-ZA" sz="6000" b="1" dirty="0" err="1"/>
              <a:t>Wysheid</a:t>
            </a:r>
            <a:endParaRPr lang="en-ZA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ZA" sz="4400" dirty="0"/>
              <a:t>‘n </a:t>
            </a:r>
            <a:r>
              <a:rPr lang="en-ZA" sz="4400" dirty="0" err="1"/>
              <a:t>Realistiese</a:t>
            </a:r>
            <a:r>
              <a:rPr lang="en-ZA" sz="4400" dirty="0"/>
              <a:t> </a:t>
            </a:r>
            <a:r>
              <a:rPr lang="en-ZA" sz="4400" dirty="0" err="1"/>
              <a:t>Perspektief</a:t>
            </a:r>
            <a:r>
              <a:rPr lang="en-ZA" sz="4400" dirty="0"/>
              <a:t> – 9:13-18</a:t>
            </a:r>
          </a:p>
          <a:p>
            <a:pPr>
              <a:lnSpc>
                <a:spcPct val="200000"/>
              </a:lnSpc>
            </a:pPr>
            <a:r>
              <a:rPr lang="en-ZA" sz="4400" dirty="0"/>
              <a:t>‘n </a:t>
            </a:r>
            <a:r>
              <a:rPr lang="en-ZA" sz="4400" dirty="0" err="1"/>
              <a:t>Praktiese</a:t>
            </a:r>
            <a:r>
              <a:rPr lang="en-ZA" sz="4400" dirty="0"/>
              <a:t> </a:t>
            </a:r>
            <a:r>
              <a:rPr lang="en-ZA" sz="4400" dirty="0" err="1"/>
              <a:t>Toepassing</a:t>
            </a:r>
            <a:r>
              <a:rPr lang="en-ZA" sz="4400" dirty="0"/>
              <a:t> – 10:1-20</a:t>
            </a:r>
          </a:p>
        </p:txBody>
      </p:sp>
    </p:spTree>
    <p:extLst>
      <p:ext uri="{BB962C8B-B14F-4D97-AF65-F5344CB8AC3E}">
        <p14:creationId xmlns:p14="http://schemas.microsoft.com/office/powerpoint/2010/main" val="197378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algn="ctr"/>
            <a:r>
              <a:rPr lang="en-ZA" sz="6000" b="1" dirty="0"/>
              <a:t>‘n </a:t>
            </a:r>
            <a:r>
              <a:rPr lang="en-ZA" sz="6000" b="1" dirty="0" err="1"/>
              <a:t>Bybelse</a:t>
            </a:r>
            <a:r>
              <a:rPr lang="en-ZA" sz="6000" b="1" dirty="0"/>
              <a:t> </a:t>
            </a:r>
            <a:r>
              <a:rPr lang="en-ZA" sz="6000" b="1" dirty="0" err="1"/>
              <a:t>Perspektief</a:t>
            </a:r>
            <a:r>
              <a:rPr lang="en-ZA" sz="6000" b="1" dirty="0"/>
              <a:t> van </a:t>
            </a:r>
            <a:r>
              <a:rPr lang="en-ZA" sz="6000" b="1" dirty="0" err="1"/>
              <a:t>Wysheid</a:t>
            </a:r>
            <a:endParaRPr lang="en-ZA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ZA" sz="4400" b="1" dirty="0"/>
              <a:t>‘n </a:t>
            </a:r>
            <a:r>
              <a:rPr lang="en-ZA" sz="4400" b="1" dirty="0" err="1"/>
              <a:t>Praktiese</a:t>
            </a:r>
            <a:r>
              <a:rPr lang="en-ZA" sz="4400" b="1" dirty="0"/>
              <a:t> </a:t>
            </a:r>
            <a:r>
              <a:rPr lang="en-ZA" sz="4400" b="1" dirty="0" err="1"/>
              <a:t>Toepassing</a:t>
            </a:r>
            <a:r>
              <a:rPr lang="en-ZA" sz="4400" b="1" dirty="0"/>
              <a:t>:</a:t>
            </a:r>
          </a:p>
          <a:p>
            <a:pPr>
              <a:lnSpc>
                <a:spcPct val="100000"/>
              </a:lnSpc>
            </a:pPr>
            <a:endParaRPr lang="en-ZA" sz="4400" b="1" dirty="0"/>
          </a:p>
        </p:txBody>
      </p:sp>
    </p:spTree>
    <p:extLst>
      <p:ext uri="{BB962C8B-B14F-4D97-AF65-F5344CB8AC3E}">
        <p14:creationId xmlns:p14="http://schemas.microsoft.com/office/powerpoint/2010/main" val="860888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algn="ctr"/>
            <a:r>
              <a:rPr lang="en-ZA" sz="6000" b="1" dirty="0"/>
              <a:t>‘n </a:t>
            </a:r>
            <a:r>
              <a:rPr lang="en-ZA" sz="6000" b="1" dirty="0" err="1"/>
              <a:t>Bybelse</a:t>
            </a:r>
            <a:r>
              <a:rPr lang="en-ZA" sz="6000" b="1" dirty="0"/>
              <a:t> </a:t>
            </a:r>
            <a:r>
              <a:rPr lang="en-ZA" sz="6000" b="1" dirty="0" err="1"/>
              <a:t>Perspektief</a:t>
            </a:r>
            <a:r>
              <a:rPr lang="en-ZA" sz="6000" b="1" dirty="0"/>
              <a:t> van </a:t>
            </a:r>
            <a:r>
              <a:rPr lang="en-ZA" sz="6000" b="1" dirty="0" err="1"/>
              <a:t>Wysheid</a:t>
            </a:r>
            <a:endParaRPr lang="en-ZA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ZA" sz="4400" b="1" dirty="0"/>
              <a:t>‘n </a:t>
            </a:r>
            <a:r>
              <a:rPr lang="en-ZA" sz="4400" b="1" dirty="0" err="1"/>
              <a:t>Praktiese</a:t>
            </a:r>
            <a:r>
              <a:rPr lang="en-ZA" sz="4400" b="1" dirty="0"/>
              <a:t> </a:t>
            </a:r>
            <a:r>
              <a:rPr lang="en-ZA" sz="4400" b="1" dirty="0" err="1"/>
              <a:t>Toepassing</a:t>
            </a:r>
            <a:r>
              <a:rPr lang="en-ZA" sz="4400" b="1" dirty="0"/>
              <a:t>: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 err="1"/>
              <a:t>Karakter</a:t>
            </a:r>
            <a:r>
              <a:rPr lang="en-ZA" sz="4400" b="1" dirty="0"/>
              <a:t> – 10:1-4</a:t>
            </a:r>
          </a:p>
          <a:p>
            <a:pPr marL="0" indent="0">
              <a:lnSpc>
                <a:spcPct val="100000"/>
              </a:lnSpc>
              <a:buNone/>
            </a:pPr>
            <a:endParaRPr lang="en-ZA" sz="4400" b="1" dirty="0"/>
          </a:p>
        </p:txBody>
      </p:sp>
    </p:spTree>
    <p:extLst>
      <p:ext uri="{BB962C8B-B14F-4D97-AF65-F5344CB8AC3E}">
        <p14:creationId xmlns:p14="http://schemas.microsoft.com/office/powerpoint/2010/main" val="3666740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algn="ctr"/>
            <a:r>
              <a:rPr lang="en-ZA" sz="6000" b="1" dirty="0"/>
              <a:t>‘n </a:t>
            </a:r>
            <a:r>
              <a:rPr lang="en-ZA" sz="6000" b="1" dirty="0" err="1"/>
              <a:t>Bybelse</a:t>
            </a:r>
            <a:r>
              <a:rPr lang="en-ZA" sz="6000" b="1" dirty="0"/>
              <a:t> </a:t>
            </a:r>
            <a:r>
              <a:rPr lang="en-ZA" sz="6000" b="1" dirty="0" err="1"/>
              <a:t>Perspektief</a:t>
            </a:r>
            <a:r>
              <a:rPr lang="en-ZA" sz="6000" b="1" dirty="0"/>
              <a:t> van </a:t>
            </a:r>
            <a:r>
              <a:rPr lang="en-ZA" sz="6000" b="1" dirty="0" err="1"/>
              <a:t>Wysheid</a:t>
            </a:r>
            <a:endParaRPr lang="en-ZA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ZA" sz="4400" b="1" dirty="0"/>
              <a:t>‘n </a:t>
            </a:r>
            <a:r>
              <a:rPr lang="en-ZA" sz="4400" b="1" dirty="0" err="1"/>
              <a:t>Praktiese</a:t>
            </a:r>
            <a:r>
              <a:rPr lang="en-ZA" sz="4400" b="1" dirty="0"/>
              <a:t> </a:t>
            </a:r>
            <a:r>
              <a:rPr lang="en-ZA" sz="4400" b="1" dirty="0" err="1"/>
              <a:t>Toepassing</a:t>
            </a:r>
            <a:r>
              <a:rPr lang="en-ZA" sz="4400" b="1" dirty="0"/>
              <a:t>: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 err="1"/>
              <a:t>Karakter</a:t>
            </a:r>
            <a:r>
              <a:rPr lang="en-ZA" sz="4400" b="1" dirty="0"/>
              <a:t> – 10:1-4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 err="1"/>
              <a:t>Verwagtinge</a:t>
            </a:r>
            <a:r>
              <a:rPr lang="en-ZA" sz="4400" b="1" dirty="0"/>
              <a:t> – 10:5-7</a:t>
            </a:r>
          </a:p>
          <a:p>
            <a:pPr marL="0" indent="0">
              <a:lnSpc>
                <a:spcPct val="100000"/>
              </a:lnSpc>
              <a:buNone/>
            </a:pPr>
            <a:endParaRPr lang="en-ZA" sz="4400" b="1" dirty="0"/>
          </a:p>
        </p:txBody>
      </p:sp>
    </p:spTree>
    <p:extLst>
      <p:ext uri="{BB962C8B-B14F-4D97-AF65-F5344CB8AC3E}">
        <p14:creationId xmlns:p14="http://schemas.microsoft.com/office/powerpoint/2010/main" val="1809693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algn="ctr"/>
            <a:r>
              <a:rPr lang="en-ZA" sz="6000" b="1" dirty="0"/>
              <a:t>‘n </a:t>
            </a:r>
            <a:r>
              <a:rPr lang="en-ZA" sz="6000" b="1" dirty="0" err="1"/>
              <a:t>Bybelse</a:t>
            </a:r>
            <a:r>
              <a:rPr lang="en-ZA" sz="6000" b="1" dirty="0"/>
              <a:t> </a:t>
            </a:r>
            <a:r>
              <a:rPr lang="en-ZA" sz="6000" b="1" dirty="0" err="1"/>
              <a:t>Perspektief</a:t>
            </a:r>
            <a:r>
              <a:rPr lang="en-ZA" sz="6000" b="1" dirty="0"/>
              <a:t> van </a:t>
            </a:r>
            <a:r>
              <a:rPr lang="en-ZA" sz="6000" b="1" dirty="0" err="1"/>
              <a:t>Wysheid</a:t>
            </a:r>
            <a:endParaRPr lang="en-ZA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ZA" sz="4400" b="1" dirty="0"/>
              <a:t>‘n </a:t>
            </a:r>
            <a:r>
              <a:rPr lang="en-ZA" sz="4400" b="1" dirty="0" err="1"/>
              <a:t>Praktiese</a:t>
            </a:r>
            <a:r>
              <a:rPr lang="en-ZA" sz="4400" b="1" dirty="0"/>
              <a:t> </a:t>
            </a:r>
            <a:r>
              <a:rPr lang="en-ZA" sz="4400" b="1" dirty="0" err="1"/>
              <a:t>Toepassing</a:t>
            </a:r>
            <a:r>
              <a:rPr lang="en-ZA" sz="4400" b="1" dirty="0"/>
              <a:t>: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 err="1"/>
              <a:t>Karakter</a:t>
            </a:r>
            <a:r>
              <a:rPr lang="en-ZA" sz="4400" b="1" dirty="0"/>
              <a:t> – 10:1-4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 err="1"/>
              <a:t>Verwagtinge</a:t>
            </a:r>
            <a:r>
              <a:rPr lang="en-ZA" sz="4400" b="1" dirty="0"/>
              <a:t> – 10:5-7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Op </a:t>
            </a:r>
            <a:r>
              <a:rPr lang="en-ZA" sz="4400" dirty="0" err="1"/>
              <a:t>jou</a:t>
            </a:r>
            <a:r>
              <a:rPr lang="en-ZA" sz="4400" dirty="0"/>
              <a:t> </a:t>
            </a:r>
            <a:r>
              <a:rPr lang="en-ZA" sz="4400" b="1" dirty="0"/>
              <a:t>Dade – 10:8-11</a:t>
            </a:r>
          </a:p>
        </p:txBody>
      </p:sp>
    </p:spTree>
    <p:extLst>
      <p:ext uri="{BB962C8B-B14F-4D97-AF65-F5344CB8AC3E}">
        <p14:creationId xmlns:p14="http://schemas.microsoft.com/office/powerpoint/2010/main" val="425792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232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‘n Bybelse Perspektief van Wysheid</vt:lpstr>
      <vt:lpstr>HERSIENING</vt:lpstr>
      <vt:lpstr>‘n Bybelse Perspektief van Wysheid</vt:lpstr>
      <vt:lpstr>‘n Bybelse Perspektief van Wysheid</vt:lpstr>
      <vt:lpstr>‘n Bybelse Perspektief van Wysheid</vt:lpstr>
      <vt:lpstr>‘n Bybelse Perspektief van Wysheid</vt:lpstr>
      <vt:lpstr>‘n Bybelse Perspektief van Wysheid</vt:lpstr>
      <vt:lpstr>‘n Bybelse Perspektief van Wysheid</vt:lpstr>
      <vt:lpstr>‘n Bybelse Perspektief van Wysheid</vt:lpstr>
      <vt:lpstr>‘n Bybelse Perspektief van Wysheid</vt:lpstr>
      <vt:lpstr>‘n Bybelse Perspektief van Wysheid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 Bybelse Perspektief van Wysheid</dc:title>
  <dc:creator>Pieter Smith</dc:creator>
  <cp:lastModifiedBy>Pieter Smith</cp:lastModifiedBy>
  <cp:revision>14</cp:revision>
  <dcterms:created xsi:type="dcterms:W3CDTF">2021-04-10T20:39:10Z</dcterms:created>
  <dcterms:modified xsi:type="dcterms:W3CDTF">2021-05-16T05:43:03Z</dcterms:modified>
</cp:coreProperties>
</file>